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85148" y="3363865"/>
            <a:ext cx="1570869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Søknaden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433348" y="3668264"/>
            <a:ext cx="1820992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åpner 02.04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europeiske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vennskap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europeiske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DFB9F0-145B-8DEF-9FBC-ED97D46514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31" r="-1571"/>
          <a:stretch/>
        </p:blipFill>
        <p:spPr>
          <a:xfrm>
            <a:off x="159490" y="4274288"/>
            <a:ext cx="1311446" cy="70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F87F645-19CA-F6EC-70C5-0F14527B8E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0569217-9F09-7D6B-7FFD-238FB66261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3D8C153-2348-1180-8C81-08A9B1C2DC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79C28A-0295-4408-9CE8-EF2829391D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11684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